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48" r:id="rId2"/>
  </p:sldMasterIdLst>
  <p:sldIdLst>
    <p:sldId id="256" r:id="rId3"/>
    <p:sldId id="264" r:id="rId4"/>
    <p:sldId id="268" r:id="rId5"/>
    <p:sldId id="269" r:id="rId6"/>
    <p:sldId id="270" r:id="rId7"/>
    <p:sldId id="271" r:id="rId8"/>
    <p:sldId id="265" r:id="rId9"/>
    <p:sldId id="267" r:id="rId10"/>
    <p:sldId id="262" r:id="rId11"/>
    <p:sldId id="275" r:id="rId12"/>
    <p:sldId id="260" r:id="rId13"/>
    <p:sldId id="276" r:id="rId14"/>
    <p:sldId id="261" r:id="rId15"/>
    <p:sldId id="263" r:id="rId16"/>
    <p:sldId id="277" r:id="rId17"/>
    <p:sldId id="273" r:id="rId18"/>
    <p:sldId id="274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FCAC"/>
    <a:srgbClr val="2596BE"/>
    <a:srgbClr val="B13AE8"/>
    <a:srgbClr val="0884FC"/>
    <a:srgbClr val="B4F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7CD46-8710-9E0D-42D9-EFAC2ACF9C27}" v="8" dt="2022-09-14T14:22:57.752"/>
    <p1510:client id="{0DB66C43-CB1C-C9AF-EC62-2B3D2BDB3698}" v="206" dt="2022-09-15T14:54:32.562"/>
    <p1510:client id="{20D00E33-1860-4B9C-88CD-59CD62275771}" v="5" dt="2022-09-17T01:02:10.360"/>
    <p1510:client id="{30E593EC-4499-674E-4D93-804AC002B19E}" v="194" dt="2022-09-27T13:29:17.737"/>
    <p1510:client id="{393B20DF-E4C3-41B4-9A07-6901332D9A39}" v="5" dt="2022-09-14T14:17:05.138"/>
    <p1510:client id="{721DCA2C-CD36-C81A-CFE8-901A4B568412}" v="572" dt="2022-09-14T14:47:32.636"/>
    <p1510:client id="{8C66D2B1-E75A-2548-5E5E-A00C7DB0C16E}" v="512" dt="2022-09-15T14:29:26.418"/>
    <p1510:client id="{8D294660-356A-8C32-E013-E7376C980943}" v="904" dt="2022-09-15T14:03:21.521"/>
    <p1510:client id="{A416EA56-84AC-4054-321E-699BA9A0D026}" v="19" dt="2022-09-15T14:54:34.063"/>
    <p1510:client id="{A563D1D3-5A30-227C-A67B-9F2DD6B53DE7}" v="992" dt="2022-09-14T19:12:34.607"/>
    <p1510:client id="{B5FFDA8E-078B-3383-865B-CBBA24A50592}" v="1" dt="2022-09-14T14:22:26.109"/>
    <p1510:client id="{BBAB61C7-EDFB-7350-8C4B-D24CFE4B9F4F}" v="373" dt="2022-09-27T13:54:41.072"/>
    <p1510:client id="{BCD441FF-D5F7-5CDB-E0BE-A71A729D740A}" v="111" dt="2022-09-27T14:48:35.912"/>
    <p1510:client id="{C2A921CA-41B1-3F42-1A21-3012F04A7CBC}" v="1" dt="2022-09-14T17:25:09.296"/>
    <p1510:client id="{CCD931ED-EF48-555E-4256-CD34E554F56E}" v="6" dt="2022-09-27T14:29:55.579"/>
    <p1510:client id="{D09D3961-F71A-BFD6-0D1C-3C3FF12C58F3}" v="271" dt="2022-09-27T14:28:56.014"/>
    <p1510:client id="{DB79C700-EFDF-048F-01E5-413DCC7CA22E}" v="84" dt="2022-09-15T14:45:48.105"/>
    <p1510:client id="{F698503D-938A-F27B-F79F-B513DF2FFE78}" v="17" dt="2022-09-15T14:49:17.9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83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32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25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5D0D7-E37C-286C-1B2D-973D17982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5E8F90-CD19-591B-03D4-C5869E1A0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A463AD-6DF7-2F02-4BDF-35D48EC60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B742-A435-804E-A4EB-94398350EA1F}" type="datetimeFigureOut">
              <a:rPr lang="es-CL" smtClean="0"/>
              <a:t>27-09-2022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E9C9C3-8E96-4A33-DFAB-5AE7F6873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A3121E-D395-D54B-1C26-DE184739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F2F1-A365-D94B-A4FE-BE54F4B7A9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86474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3D9CD-28AC-F757-3A6A-19F7B384B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63FE30-2CD8-F7B7-67B0-F3C085F2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E3EE89-426B-2BE4-AEA8-512C94387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B742-A435-804E-A4EB-94398350EA1F}" type="datetimeFigureOut">
              <a:rPr lang="es-CL" smtClean="0"/>
              <a:t>27-09-2022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6318E5-9710-247B-BDF8-8464F985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107B85-21C7-B825-F13C-04004B02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F2F1-A365-D94B-A4FE-BE54F4B7A9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1427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3CBE35-1A22-40F3-E94B-378AF7051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8C0AAC-5511-6112-85D0-ACCCA8057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78423D-8E28-8841-3415-59135A2AE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B742-A435-804E-A4EB-94398350EA1F}" type="datetimeFigureOut">
              <a:rPr lang="es-CL" smtClean="0"/>
              <a:t>27-09-2022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038516-F932-83D6-87CF-7CDE689AA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6543E3-8C80-1F8B-B24F-3921CB49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F2F1-A365-D94B-A4FE-BE54F4B7A9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596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ED798E-4A37-4AF2-02C6-3C572EBE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AF23FF-D70E-7A9D-B172-7CEE7AB3EF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4E350D-CD98-3566-8175-F090E30CE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74CB66-3E5C-49DB-4005-09B4F1A23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B742-A435-804E-A4EB-94398350EA1F}" type="datetimeFigureOut">
              <a:rPr lang="es-CL" smtClean="0"/>
              <a:t>27-09-2022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3313DC1-E066-1B9E-0094-A2CB5D71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DEFA0A5-1197-565E-9A12-4A24D3DB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F2F1-A365-D94B-A4FE-BE54F4B7A9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2728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EA4BB5-7036-1465-9745-E4F15066A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BD76AA-54C4-6FA7-12DB-A8CF40BDF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C3BC21-4562-6514-1CB2-1829EB20A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C593F8-C777-D816-2FC8-BA9990D6F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36FEB12-04BC-1125-D018-A0E49E80C0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FCEB362-F12D-A631-3034-3782E8431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B742-A435-804E-A4EB-94398350EA1F}" type="datetimeFigureOut">
              <a:rPr lang="es-CL" smtClean="0"/>
              <a:t>27-09-2022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31EB8F7-94AA-5D58-EA5E-00028CBE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D9669C3-7AC7-DBB8-2956-FCB96712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F2F1-A365-D94B-A4FE-BE54F4B7A9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58190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8C34E5-3974-C924-503B-EC5D3255F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E95570A-F182-494D-5A2B-1534327D4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B742-A435-804E-A4EB-94398350EA1F}" type="datetimeFigureOut">
              <a:rPr lang="es-CL" smtClean="0"/>
              <a:t>27-09-2022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36B9E1F-537C-1BA5-1D14-B431B3611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D5A710-5C14-A53F-39E5-595D360D6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F2F1-A365-D94B-A4FE-BE54F4B7A9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37291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A298AFD-6DB0-BB8C-C48C-C3A52B83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B742-A435-804E-A4EB-94398350EA1F}" type="datetimeFigureOut">
              <a:rPr lang="es-CL" smtClean="0"/>
              <a:t>27-09-2022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26ABD5-F5F3-A8C4-8B94-9D7DA55E8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32BE1F-53AE-D738-5E08-952565D5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F2F1-A365-D94B-A4FE-BE54F4B7A9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95975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53E4A-EF5D-7460-C049-B42C0E967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145BE5-0CAF-D724-F6FB-CD576B5A0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3B75419-24D6-9067-BF4E-3D5163199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4291B99-8A80-7FCD-EAF9-2990231E2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B742-A435-804E-A4EB-94398350EA1F}" type="datetimeFigureOut">
              <a:rPr lang="es-CL" smtClean="0"/>
              <a:t>27-09-2022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382011-0905-F648-C0FD-3542D6DE1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741703-7FC8-DE87-0286-B702734D9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F2F1-A365-D94B-A4FE-BE54F4B7A9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9249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235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63FC90-366B-1797-D399-69A94A92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94C0746-BDBA-F329-753A-99BB3BF08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42F593-E509-B030-D8C4-D48C6B607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26244C-F12E-4E1D-6603-10DB9119E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B742-A435-804E-A4EB-94398350EA1F}" type="datetimeFigureOut">
              <a:rPr lang="es-CL" smtClean="0"/>
              <a:t>27-09-2022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D14F040-E960-17EE-8613-FE2B5BD7F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2A7FA5-3B75-37A5-8ADA-B539C1F4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F2F1-A365-D94B-A4FE-BE54F4B7A9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432780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1D215-DC90-F6ED-CD29-3635712B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CDDC1D-C5A4-73BD-BA29-B8E435D366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A5CF9C-C159-05E3-BB93-70F768D0A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B742-A435-804E-A4EB-94398350EA1F}" type="datetimeFigureOut">
              <a:rPr lang="es-CL" smtClean="0"/>
              <a:t>27-09-2022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E268C9-4792-E76F-2E86-859889E5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598D38-D8C9-C9AB-A8DD-C444BBC92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F2F1-A365-D94B-A4FE-BE54F4B7A9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71399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970E0BE-A337-49EA-3B81-FC2547DC75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4517DAF-D135-439F-3868-0B52FFED8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186D47-E027-9EF1-C02C-E5EEECA70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DB742-A435-804E-A4EB-94398350EA1F}" type="datetimeFigureOut">
              <a:rPr lang="es-CL" smtClean="0"/>
              <a:t>27-09-2022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3B4DE2-ABAB-03FF-C082-D84A45C3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23E52E-ADE3-98FB-ACB2-C08AB033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F2F1-A365-D94B-A4FE-BE54F4B7A9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405993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9B684A6-05C8-F240-9BBD-DB97994AF4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06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24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7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14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74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3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07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96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3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85003BF-2C33-2BE9-0C9D-3A2F7EC6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9DD957-9CBD-270B-03D9-3D28862B3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20FFF7-B825-83E8-F9BE-8DB2F17593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DB742-A435-804E-A4EB-94398350EA1F}" type="datetimeFigureOut">
              <a:rPr lang="es-CL" smtClean="0"/>
              <a:t>27-09-2022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71E4AE-09B8-AC7B-E34C-97DC1CDE1C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FD43A3-C8E9-0570-CA28-6A803FAE8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FF2F1-A365-D94B-A4FE-BE54F4B7A9A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26814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2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84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3" name="Rectangle 21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0993" y="531223"/>
            <a:ext cx="5097430" cy="3566160"/>
          </a:xfrm>
        </p:spPr>
        <p:txBody>
          <a:bodyPr anchor="b">
            <a:normAutofit/>
          </a:bodyPr>
          <a:lstStyle/>
          <a:p>
            <a:pPr algn="l"/>
            <a:r>
              <a:rPr lang="es-ES" sz="5400" b="1">
                <a:solidFill>
                  <a:srgbClr val="2AFCAC"/>
                </a:solidFill>
                <a:latin typeface="Eras ITC"/>
                <a:ea typeface="Calibri Light"/>
                <a:cs typeface="Calibri Light"/>
              </a:rPr>
              <a:t>MI</a:t>
            </a:r>
            <a:r>
              <a:rPr lang="es-ES" sz="5400" b="1">
                <a:solidFill>
                  <a:srgbClr val="B4FF82"/>
                </a:solidFill>
                <a:latin typeface="Eras ITC"/>
                <a:ea typeface="Calibri Light"/>
                <a:cs typeface="Calibri Light"/>
              </a:rPr>
              <a:t> </a:t>
            </a:r>
            <a:r>
              <a:rPr lang="es-ES" sz="5400" b="1">
                <a:solidFill>
                  <a:srgbClr val="2AFCAC"/>
                </a:solidFill>
                <a:latin typeface="Eras ITC"/>
                <a:ea typeface="Calibri Light"/>
                <a:cs typeface="Calibri Light"/>
              </a:rPr>
              <a:t>ECOMMERCE</a:t>
            </a:r>
            <a:endParaRPr lang="es-ES" sz="5400">
              <a:solidFill>
                <a:srgbClr val="2AFCAC"/>
              </a:solidFill>
              <a:latin typeface="Eras ITC"/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90339" y="4592774"/>
            <a:ext cx="3734014" cy="15727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s-ES" b="1">
                <a:solidFill>
                  <a:srgbClr val="2AFCAC"/>
                </a:solidFill>
                <a:latin typeface="Perpetua Titling MT"/>
                <a:cs typeface="Calibri"/>
              </a:rPr>
              <a:t>Grupo 7</a:t>
            </a:r>
            <a:endParaRPr lang="es-ES" b="1">
              <a:solidFill>
                <a:srgbClr val="2AFCAC"/>
              </a:solidFill>
              <a:latin typeface="Perpetua Titling MT"/>
              <a:ea typeface="Calibri"/>
              <a:cs typeface="Calibri"/>
            </a:endParaRPr>
          </a:p>
        </p:txBody>
      </p:sp>
      <p:sp>
        <p:nvSpPr>
          <p:cNvPr id="22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E578EA09-B44F-A4D3-9449-444FABD06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7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5" name="Imagen 5" descr="Imagen que contiene oscuro&#10;&#10;Descripción generada automáticamente">
            <a:extLst>
              <a:ext uri="{FF2B5EF4-FFF2-40B4-BE49-F238E27FC236}">
                <a16:creationId xmlns:a16="http://schemas.microsoft.com/office/drawing/2014/main" id="{9DDA4BC5-6720-E577-699C-F2C7AC1F5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919" y="417261"/>
            <a:ext cx="5328769" cy="6825005"/>
          </a:xfrm>
          <a:prstGeom prst="rect">
            <a:avLst/>
          </a:prstGeom>
        </p:spPr>
      </p:pic>
      <p:pic>
        <p:nvPicPr>
          <p:cNvPr id="6" name="Imagen 7" descr="Icono&#10;&#10;Descripción generada automáticamente">
            <a:extLst>
              <a:ext uri="{FF2B5EF4-FFF2-40B4-BE49-F238E27FC236}">
                <a16:creationId xmlns:a16="http://schemas.microsoft.com/office/drawing/2014/main" id="{4B4A8195-4C95-E72D-2AA2-DCB3DDD69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299" y="1070524"/>
            <a:ext cx="5597357" cy="110031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5B4A477-7987-2860-539B-A4905BCEAD56}"/>
              </a:ext>
            </a:extLst>
          </p:cNvPr>
          <p:cNvSpPr/>
          <p:nvPr/>
        </p:nvSpPr>
        <p:spPr>
          <a:xfrm>
            <a:off x="325211" y="4135210"/>
            <a:ext cx="4871356" cy="455839"/>
          </a:xfrm>
          <a:prstGeom prst="rect">
            <a:avLst/>
          </a:prstGeom>
          <a:solidFill>
            <a:srgbClr val="0884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9" descr="Icono&#10;&#10;Descripción generada automáticamente">
            <a:extLst>
              <a:ext uri="{FF2B5EF4-FFF2-40B4-BE49-F238E27FC236}">
                <a16:creationId xmlns:a16="http://schemas.microsoft.com/office/drawing/2014/main" id="{DBD97274-1D9E-FBDF-FDFA-31D8C0628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674" y="252716"/>
            <a:ext cx="742950" cy="742950"/>
          </a:xfrm>
          <a:prstGeom prst="rect">
            <a:avLst/>
          </a:prstGeom>
        </p:spPr>
      </p:pic>
      <p:pic>
        <p:nvPicPr>
          <p:cNvPr id="10" name="Imagen 10">
            <a:extLst>
              <a:ext uri="{FF2B5EF4-FFF2-40B4-BE49-F238E27FC236}">
                <a16:creationId xmlns:a16="http://schemas.microsoft.com/office/drawing/2014/main" id="{346AB72E-A144-3B72-DECF-0F8C04072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0" y="372836"/>
            <a:ext cx="2743200" cy="27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965E-6A26-A23A-F8A3-0FFC839BA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B2C27F1-33DD-421E-85E8-EC01334992AD}"/>
              </a:ext>
            </a:extLst>
          </p:cNvPr>
          <p:cNvSpPr txBox="1"/>
          <p:nvPr/>
        </p:nvSpPr>
        <p:spPr>
          <a:xfrm>
            <a:off x="1021169" y="2351898"/>
            <a:ext cx="4562156" cy="40440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QUE ES SEQUELIZE?</a:t>
            </a:r>
            <a:endParaRPr lang="es-ES" sz="280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a typeface="+mn-lt"/>
                <a:cs typeface="+mn-lt"/>
              </a:rPr>
              <a:t>Es un ORM </a:t>
            </a:r>
            <a:r>
              <a:rPr lang="en-US" sz="2800" dirty="0" err="1">
                <a:ea typeface="+mn-lt"/>
                <a:cs typeface="+mn-lt"/>
              </a:rPr>
              <a:t>basado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en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promesas</a:t>
            </a:r>
            <a:r>
              <a:rPr lang="en-US" sz="2800" dirty="0">
                <a:ea typeface="+mn-lt"/>
                <a:cs typeface="+mn-lt"/>
              </a:rPr>
              <a:t> para Node.js que </a:t>
            </a:r>
            <a:r>
              <a:rPr lang="en-US" sz="2800" dirty="0" err="1">
                <a:ea typeface="+mn-lt"/>
                <a:cs typeface="+mn-lt"/>
              </a:rPr>
              <a:t>soporta</a:t>
            </a:r>
            <a:r>
              <a:rPr lang="en-US" sz="2800" dirty="0">
                <a:ea typeface="+mn-lt"/>
                <a:cs typeface="+mn-lt"/>
              </a:rPr>
              <a:t> bases de </a:t>
            </a:r>
            <a:r>
              <a:rPr lang="en-US" sz="2800" dirty="0" err="1">
                <a:ea typeface="+mn-lt"/>
                <a:cs typeface="+mn-lt"/>
              </a:rPr>
              <a:t>datos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relacionales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como</a:t>
            </a:r>
            <a:r>
              <a:rPr lang="en-US" sz="2800" dirty="0">
                <a:ea typeface="+mn-lt"/>
                <a:cs typeface="+mn-lt"/>
              </a:rPr>
              <a:t> MySQL.</a:t>
            </a:r>
            <a:endParaRPr lang="en-U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AD12BFC-5DD2-0501-1570-CD620E78AEC8}"/>
              </a:ext>
            </a:extLst>
          </p:cNvPr>
          <p:cNvSpPr txBox="1"/>
          <p:nvPr/>
        </p:nvSpPr>
        <p:spPr>
          <a:xfrm>
            <a:off x="6595515" y="2254212"/>
            <a:ext cx="5284050" cy="4237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cs typeface="Calibri"/>
              </a:rPr>
              <a:t>PARA QUE SIRVE UN ORM?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ea typeface="+mn-lt"/>
                <a:cs typeface="+mn-lt"/>
              </a:rPr>
              <a:t>Sirve para "</a:t>
            </a:r>
            <a:r>
              <a:rPr lang="en-US" sz="2800" dirty="0" err="1">
                <a:ea typeface="+mn-lt"/>
                <a:cs typeface="+mn-lt"/>
              </a:rPr>
              <a:t>transformar</a:t>
            </a:r>
            <a:r>
              <a:rPr lang="en-US" sz="2800" dirty="0">
                <a:ea typeface="+mn-lt"/>
                <a:cs typeface="+mn-lt"/>
              </a:rPr>
              <a:t>" las </a:t>
            </a:r>
            <a:r>
              <a:rPr lang="en-US" sz="2800" dirty="0" err="1">
                <a:ea typeface="+mn-lt"/>
                <a:cs typeface="+mn-lt"/>
              </a:rPr>
              <a:t>tablas</a:t>
            </a:r>
            <a:r>
              <a:rPr lang="en-US" sz="2800" dirty="0">
                <a:ea typeface="+mn-lt"/>
                <a:cs typeface="+mn-lt"/>
              </a:rPr>
              <a:t> de </a:t>
            </a:r>
            <a:r>
              <a:rPr lang="en-US" sz="2800" dirty="0" err="1">
                <a:ea typeface="+mn-lt"/>
                <a:cs typeface="+mn-lt"/>
              </a:rPr>
              <a:t>una</a:t>
            </a:r>
            <a:r>
              <a:rPr lang="en-US" sz="2800" dirty="0">
                <a:ea typeface="+mn-lt"/>
                <a:cs typeface="+mn-lt"/>
              </a:rPr>
              <a:t> base de </a:t>
            </a:r>
            <a:r>
              <a:rPr lang="en-US" sz="2800" dirty="0" err="1">
                <a:ea typeface="+mn-lt"/>
                <a:cs typeface="+mn-lt"/>
              </a:rPr>
              <a:t>datos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dirty="0" err="1">
                <a:ea typeface="+mn-lt"/>
                <a:cs typeface="+mn-lt"/>
              </a:rPr>
              <a:t>en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una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serie</a:t>
            </a:r>
            <a:r>
              <a:rPr lang="en-US" sz="2800" dirty="0">
                <a:ea typeface="+mn-lt"/>
                <a:cs typeface="+mn-lt"/>
              </a:rPr>
              <a:t> de </a:t>
            </a:r>
            <a:r>
              <a:rPr lang="en-US" sz="2800" dirty="0" err="1">
                <a:ea typeface="+mn-lt"/>
                <a:cs typeface="+mn-lt"/>
              </a:rPr>
              <a:t>entidades</a:t>
            </a:r>
            <a:r>
              <a:rPr lang="en-US" sz="2800" dirty="0">
                <a:ea typeface="+mn-lt"/>
                <a:cs typeface="+mn-lt"/>
              </a:rPr>
              <a:t> que </a:t>
            </a:r>
            <a:r>
              <a:rPr lang="en-US" sz="2800" dirty="0" err="1">
                <a:ea typeface="+mn-lt"/>
                <a:cs typeface="+mn-lt"/>
              </a:rPr>
              <a:t>simplifiquen</a:t>
            </a:r>
            <a:r>
              <a:rPr lang="en-US" sz="2800" dirty="0">
                <a:ea typeface="+mn-lt"/>
                <a:cs typeface="+mn-lt"/>
              </a:rPr>
              <a:t> las </a:t>
            </a:r>
            <a:r>
              <a:rPr lang="en-US" sz="2800" dirty="0" err="1">
                <a:ea typeface="+mn-lt"/>
                <a:cs typeface="+mn-lt"/>
              </a:rPr>
              <a:t>tareas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básicas</a:t>
            </a:r>
            <a:r>
              <a:rPr lang="en-US" sz="2800" dirty="0">
                <a:ea typeface="+mn-lt"/>
                <a:cs typeface="+mn-lt"/>
              </a:rPr>
              <a:t> para manipular </a:t>
            </a:r>
            <a:r>
              <a:rPr lang="en-US" sz="2800" dirty="0" err="1">
                <a:ea typeface="+mn-lt"/>
                <a:cs typeface="+mn-lt"/>
              </a:rPr>
              <a:t>los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datos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sz="2800">
              <a:cs typeface="Calibri"/>
            </a:endParaRPr>
          </a:p>
        </p:txBody>
      </p:sp>
      <p:pic>
        <p:nvPicPr>
          <p:cNvPr id="2" name="Imagen 2" descr="Texto&#10;&#10;Descripción generada automáticamente">
            <a:extLst>
              <a:ext uri="{FF2B5EF4-FFF2-40B4-BE49-F238E27FC236}">
                <a16:creationId xmlns:a16="http://schemas.microsoft.com/office/drawing/2014/main" id="{D22B3CD3-B48C-0C02-B424-E95266D53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213257"/>
            <a:ext cx="7355305" cy="157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16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Imagen 13">
            <a:extLst>
              <a:ext uri="{FF2B5EF4-FFF2-40B4-BE49-F238E27FC236}">
                <a16:creationId xmlns:a16="http://schemas.microsoft.com/office/drawing/2014/main" id="{3E7DCD04-5B2D-90E1-80DE-DF6B2C49D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4" name="Imagen 14" descr="Forma, Cuadrado&#10;&#10;Descripción generada automáticamente">
            <a:extLst>
              <a:ext uri="{FF2B5EF4-FFF2-40B4-BE49-F238E27FC236}">
                <a16:creationId xmlns:a16="http://schemas.microsoft.com/office/drawing/2014/main" id="{6FE33A27-68C2-6A38-1AFB-BE7814645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979" y="-1842"/>
            <a:ext cx="5202989" cy="6674524"/>
          </a:xfrm>
          <a:prstGeom prst="rect">
            <a:avLst/>
          </a:prstGeom>
        </p:spPr>
      </p:pic>
      <p:pic>
        <p:nvPicPr>
          <p:cNvPr id="15" name="Imagen 15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DC427F71-1921-109F-0127-049A2C2A7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137" y="1402684"/>
            <a:ext cx="3812673" cy="4052630"/>
          </a:xfrm>
          <a:prstGeom prst="rect">
            <a:avLst/>
          </a:prstGeom>
        </p:spPr>
      </p:pic>
      <p:pic>
        <p:nvPicPr>
          <p:cNvPr id="16" name="Imagen 16" descr="Forma&#10;&#10;Descripción generada automáticamente">
            <a:extLst>
              <a:ext uri="{FF2B5EF4-FFF2-40B4-BE49-F238E27FC236}">
                <a16:creationId xmlns:a16="http://schemas.microsoft.com/office/drawing/2014/main" id="{F221680A-15C3-18B3-12A2-B400B3C38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5757" y="3793671"/>
            <a:ext cx="1981200" cy="1752600"/>
          </a:xfrm>
          <a:prstGeom prst="rect">
            <a:avLst/>
          </a:prstGeom>
        </p:spPr>
      </p:pic>
      <p:pic>
        <p:nvPicPr>
          <p:cNvPr id="19" name="Imagen 19">
            <a:extLst>
              <a:ext uri="{FF2B5EF4-FFF2-40B4-BE49-F238E27FC236}">
                <a16:creationId xmlns:a16="http://schemas.microsoft.com/office/drawing/2014/main" id="{5A0AF6B6-AF39-16D2-2CD7-7439599C3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2816" y="4132179"/>
            <a:ext cx="1143000" cy="1066800"/>
          </a:xfrm>
          <a:prstGeom prst="rect">
            <a:avLst/>
          </a:prstGeom>
        </p:spPr>
      </p:pic>
      <p:pic>
        <p:nvPicPr>
          <p:cNvPr id="21" name="Imagen 24" descr="Logotipo&#10;&#10;Descripción generada automáticamente">
            <a:extLst>
              <a:ext uri="{FF2B5EF4-FFF2-40B4-BE49-F238E27FC236}">
                <a16:creationId xmlns:a16="http://schemas.microsoft.com/office/drawing/2014/main" id="{ACE79806-08FA-E621-6560-40095715E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770" y="5099159"/>
            <a:ext cx="4334041" cy="13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01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Imagen 13">
            <a:extLst>
              <a:ext uri="{FF2B5EF4-FFF2-40B4-BE49-F238E27FC236}">
                <a16:creationId xmlns:a16="http://schemas.microsoft.com/office/drawing/2014/main" id="{3E7DCD04-5B2D-90E1-80DE-DF6B2C49D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Imagen 3" descr="Texto&#10;&#10;Descripción generada automáticamente">
            <a:extLst>
              <a:ext uri="{FF2B5EF4-FFF2-40B4-BE49-F238E27FC236}">
                <a16:creationId xmlns:a16="http://schemas.microsoft.com/office/drawing/2014/main" id="{65E39F7A-4977-F601-98A5-51BD5F303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46" t="10077" r="8453" b="10296"/>
          <a:stretch/>
        </p:blipFill>
        <p:spPr>
          <a:xfrm>
            <a:off x="850996" y="630858"/>
            <a:ext cx="5686285" cy="4793776"/>
          </a:xfrm>
          <a:prstGeom prst="rect">
            <a:avLst/>
          </a:prstGeom>
        </p:spPr>
      </p:pic>
      <p:pic>
        <p:nvPicPr>
          <p:cNvPr id="5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4A5B9626-831C-F774-C4A8-7EFF58CC3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590" y="4927944"/>
            <a:ext cx="3551991" cy="149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03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2B201EF-E89A-EAE6-0644-A66B5B6E5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0" name="Imagen 16" descr="Diagrama&#10;&#10;Descripción generada automáticamente">
            <a:extLst>
              <a:ext uri="{FF2B5EF4-FFF2-40B4-BE49-F238E27FC236}">
                <a16:creationId xmlns:a16="http://schemas.microsoft.com/office/drawing/2014/main" id="{BB6CC134-8A55-CF09-A467-C175719E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12" y="898331"/>
            <a:ext cx="5978357" cy="5268549"/>
          </a:xfrm>
          <a:prstGeom prst="rect">
            <a:avLst/>
          </a:prstGeom>
        </p:spPr>
      </p:pic>
      <p:pic>
        <p:nvPicPr>
          <p:cNvPr id="2" name="Imagen 2" descr="Logotipo&#10;&#10;Descripción generada automáticamente">
            <a:extLst>
              <a:ext uri="{FF2B5EF4-FFF2-40B4-BE49-F238E27FC236}">
                <a16:creationId xmlns:a16="http://schemas.microsoft.com/office/drawing/2014/main" id="{2D347A5B-F843-C44B-05C0-A019961AF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922" y="5150541"/>
            <a:ext cx="3732463" cy="11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77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972ED1FB-736D-CD64-4E1A-9E9DB735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" y="2381"/>
            <a:ext cx="12187989" cy="68569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magen 9">
            <a:extLst>
              <a:ext uri="{FF2B5EF4-FFF2-40B4-BE49-F238E27FC236}">
                <a16:creationId xmlns:a16="http://schemas.microsoft.com/office/drawing/2014/main" id="{43DC655D-E6D8-3304-6607-886EE81AF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684" y="3539624"/>
            <a:ext cx="1524000" cy="1409700"/>
          </a:xfrm>
          <a:prstGeom prst="rect">
            <a:avLst/>
          </a:prstGeom>
        </p:spPr>
      </p:pic>
      <p:pic>
        <p:nvPicPr>
          <p:cNvPr id="10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65D3C38-D0AA-1A01-9A0D-53E0BBB11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05" y="2020503"/>
            <a:ext cx="7428831" cy="1988150"/>
          </a:xfrm>
          <a:prstGeom prst="rect">
            <a:avLst/>
          </a:prstGeom>
        </p:spPr>
      </p:pic>
      <p:pic>
        <p:nvPicPr>
          <p:cNvPr id="15" name="Imagen 15" descr="Texto, Logotipo&#10;&#10;Descripción generada automáticamente">
            <a:extLst>
              <a:ext uri="{FF2B5EF4-FFF2-40B4-BE49-F238E27FC236}">
                <a16:creationId xmlns:a16="http://schemas.microsoft.com/office/drawing/2014/main" id="{72A26F21-1C8C-B456-D6FF-FD030B9C0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74" y="3053060"/>
            <a:ext cx="6660147" cy="189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78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D7F4B23-B9FC-745F-551E-90E856B2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n 3" descr="Icono&#10;&#10;Descripción generada automáticamente">
            <a:extLst>
              <a:ext uri="{FF2B5EF4-FFF2-40B4-BE49-F238E27FC236}">
                <a16:creationId xmlns:a16="http://schemas.microsoft.com/office/drawing/2014/main" id="{AB3AAED5-67CB-DABF-7509-15D6EA12D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1" y="1674"/>
            <a:ext cx="2743200" cy="3332648"/>
          </a:xfrm>
          <a:prstGeom prst="rect">
            <a:avLst/>
          </a:prstGeom>
        </p:spPr>
      </p:pic>
      <p:pic>
        <p:nvPicPr>
          <p:cNvPr id="4" name="Imagen 5" descr="Icono&#10;&#10;Descripción generada automáticamente">
            <a:extLst>
              <a:ext uri="{FF2B5EF4-FFF2-40B4-BE49-F238E27FC236}">
                <a16:creationId xmlns:a16="http://schemas.microsoft.com/office/drawing/2014/main" id="{32B74709-73CA-49E5-9323-96E8E8AC1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979" y="-1954"/>
            <a:ext cx="2743200" cy="3332648"/>
          </a:xfrm>
          <a:prstGeom prst="rect">
            <a:avLst/>
          </a:prstGeom>
        </p:spPr>
      </p:pic>
      <p:pic>
        <p:nvPicPr>
          <p:cNvPr id="6" name="Imagen 6" descr="Icono&#10;&#10;Descripción generada automáticamente">
            <a:extLst>
              <a:ext uri="{FF2B5EF4-FFF2-40B4-BE49-F238E27FC236}">
                <a16:creationId xmlns:a16="http://schemas.microsoft.com/office/drawing/2014/main" id="{D59FF310-D408-EA26-26A0-A84F5D2C5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27" y="2979203"/>
            <a:ext cx="2743200" cy="3332648"/>
          </a:xfrm>
          <a:prstGeom prst="rect">
            <a:avLst/>
          </a:prstGeom>
        </p:spPr>
      </p:pic>
      <p:pic>
        <p:nvPicPr>
          <p:cNvPr id="7" name="Imagen 7" descr="Icono&#10;&#10;Descripción generada automáticamente">
            <a:extLst>
              <a:ext uri="{FF2B5EF4-FFF2-40B4-BE49-F238E27FC236}">
                <a16:creationId xmlns:a16="http://schemas.microsoft.com/office/drawing/2014/main" id="{91D37F60-C002-B313-DD4E-5A3B6DB35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253" y="2979987"/>
            <a:ext cx="1545390" cy="1533025"/>
          </a:xfrm>
          <a:prstGeom prst="rect">
            <a:avLst/>
          </a:prstGeom>
        </p:spPr>
      </p:pic>
      <p:pic>
        <p:nvPicPr>
          <p:cNvPr id="8" name="Imagen 10" descr="Icono&#10;&#10;Descripción generada automáticamente">
            <a:extLst>
              <a:ext uri="{FF2B5EF4-FFF2-40B4-BE49-F238E27FC236}">
                <a16:creationId xmlns:a16="http://schemas.microsoft.com/office/drawing/2014/main" id="{03796EAD-D09C-C091-5168-B12291BC2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882" y="1672"/>
            <a:ext cx="1492919" cy="1480553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04B60CFA-1272-CF36-1234-3E9F8B283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48" y="95250"/>
            <a:ext cx="1318127" cy="1293395"/>
          </a:xfrm>
          <a:prstGeom prst="rect">
            <a:avLst/>
          </a:prstGeom>
        </p:spPr>
      </p:pic>
      <p:pic>
        <p:nvPicPr>
          <p:cNvPr id="14" name="Imagen 18" descr="Imagen que contiene Icono&#10;&#10;Descripción generada automáticamente">
            <a:extLst>
              <a:ext uri="{FF2B5EF4-FFF2-40B4-BE49-F238E27FC236}">
                <a16:creationId xmlns:a16="http://schemas.microsoft.com/office/drawing/2014/main" id="{37631515-FF67-96AA-986E-E57065F99C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62" y="3428141"/>
            <a:ext cx="1588647" cy="1583204"/>
          </a:xfrm>
          <a:prstGeom prst="rect">
            <a:avLst/>
          </a:prstGeom>
        </p:spPr>
      </p:pic>
      <p:pic>
        <p:nvPicPr>
          <p:cNvPr id="16" name="Imagen 16" descr="Texto&#10;&#10;Descripción generada automáticamente">
            <a:extLst>
              <a:ext uri="{FF2B5EF4-FFF2-40B4-BE49-F238E27FC236}">
                <a16:creationId xmlns:a16="http://schemas.microsoft.com/office/drawing/2014/main" id="{2587CD0A-3CEA-FB38-6A33-6852E78E64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2768" y="1320769"/>
            <a:ext cx="1994569" cy="1262039"/>
          </a:xfrm>
          <a:prstGeom prst="rect">
            <a:avLst/>
          </a:prstGeom>
        </p:spPr>
      </p:pic>
      <p:pic>
        <p:nvPicPr>
          <p:cNvPr id="17" name="Imagen 17" descr="Texto&#10;&#10;Descripción generada automáticamente">
            <a:extLst>
              <a:ext uri="{FF2B5EF4-FFF2-40B4-BE49-F238E27FC236}">
                <a16:creationId xmlns:a16="http://schemas.microsoft.com/office/drawing/2014/main" id="{0CD904CB-BCEE-88BA-E584-0E698BFC81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4979" y="4353519"/>
            <a:ext cx="1767306" cy="1125435"/>
          </a:xfrm>
          <a:prstGeom prst="rect">
            <a:avLst/>
          </a:prstGeom>
        </p:spPr>
      </p:pic>
      <p:pic>
        <p:nvPicPr>
          <p:cNvPr id="18" name="Imagen 18">
            <a:extLst>
              <a:ext uri="{FF2B5EF4-FFF2-40B4-BE49-F238E27FC236}">
                <a16:creationId xmlns:a16="http://schemas.microsoft.com/office/drawing/2014/main" id="{1A625674-DED3-9195-AE86-A78AF8FC26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1319928"/>
            <a:ext cx="1900990" cy="86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68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Imagen 10">
            <a:extLst>
              <a:ext uri="{FF2B5EF4-FFF2-40B4-BE49-F238E27FC236}">
                <a16:creationId xmlns:a16="http://schemas.microsoft.com/office/drawing/2014/main" id="{E45B0D84-A0B7-BDEF-585A-E922B4EF9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1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4" descr="Imagen que contiene Gráfico de burbujas&#10;&#10;Descripción generada automáticamente">
            <a:extLst>
              <a:ext uri="{FF2B5EF4-FFF2-40B4-BE49-F238E27FC236}">
                <a16:creationId xmlns:a16="http://schemas.microsoft.com/office/drawing/2014/main" id="{5824E9AC-346A-55BB-B148-C7D87021D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C727EA23-25A2-5FC4-7027-765340B9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32" y="1822383"/>
            <a:ext cx="9053095" cy="2391075"/>
          </a:xfrm>
          <a:prstGeom prst="rect">
            <a:avLst/>
          </a:prstGeom>
        </p:spPr>
      </p:pic>
      <p:pic>
        <p:nvPicPr>
          <p:cNvPr id="2" name="Imagen 2" descr="Icono&#10;&#10;Descripción generada automáticamente">
            <a:extLst>
              <a:ext uri="{FF2B5EF4-FFF2-40B4-BE49-F238E27FC236}">
                <a16:creationId xmlns:a16="http://schemas.microsoft.com/office/drawing/2014/main" id="{C2FC923C-1067-51C6-554D-6CFAAD244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678" y="3553828"/>
            <a:ext cx="14287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0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FE7203A4-290B-1A4B-7B07-625BB2481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79"/>
          <a:stretch/>
        </p:blipFill>
        <p:spPr>
          <a:xfrm>
            <a:off x="4832124" y="-13380"/>
            <a:ext cx="7357155" cy="6868205"/>
          </a:xfrm>
          <a:prstGeom prst="rect">
            <a:avLst/>
          </a:prstGeom>
        </p:spPr>
      </p:pic>
      <p:sp>
        <p:nvSpPr>
          <p:cNvPr id="45" name="Flowchart: Document 4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E4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BF6F1E-C684-2FCE-FE08-FC293515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356" y="-54404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 b="1">
                <a:solidFill>
                  <a:srgbClr val="2AFCAC"/>
                </a:solidFill>
              </a:rPr>
              <a:t>ENDPOINTS</a:t>
            </a:r>
            <a:br>
              <a:rPr lang="en-US" sz="3200" b="1"/>
            </a:br>
            <a:r>
              <a:rPr lang="en-US" sz="3200" b="1">
                <a:solidFill>
                  <a:srgbClr val="2AFCAC"/>
                </a:solidFill>
                <a:cs typeface="Calibri Light"/>
              </a:rPr>
              <a:t>LOGIN</a:t>
            </a:r>
            <a:endParaRPr lang="en-US" sz="3200" b="1" kern="1200">
              <a:solidFill>
                <a:srgbClr val="2AFCAC"/>
              </a:solidFill>
              <a:latin typeface="+mj-lt"/>
              <a:cs typeface="Calibri Light"/>
            </a:endParaRPr>
          </a:p>
        </p:txBody>
      </p:sp>
      <p:pic>
        <p:nvPicPr>
          <p:cNvPr id="11" name="Imagen 11" descr="Icono&#10;&#10;Descripción generada automáticamente">
            <a:extLst>
              <a:ext uri="{FF2B5EF4-FFF2-40B4-BE49-F238E27FC236}">
                <a16:creationId xmlns:a16="http://schemas.microsoft.com/office/drawing/2014/main" id="{99930781-425D-4A6E-F729-80FF26089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8" y="5765319"/>
            <a:ext cx="4538432" cy="8840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4AADC237-2BF8-5A77-BEDD-3F4F45B2BA63}"/>
              </a:ext>
            </a:extLst>
          </p:cNvPr>
          <p:cNvGrpSpPr/>
          <p:nvPr/>
        </p:nvGrpSpPr>
        <p:grpSpPr>
          <a:xfrm>
            <a:off x="367339" y="4374919"/>
            <a:ext cx="3999831" cy="1306222"/>
            <a:chOff x="800770" y="3975706"/>
            <a:chExt cx="3999831" cy="1306222"/>
          </a:xfrm>
        </p:grpSpPr>
        <p:pic>
          <p:nvPicPr>
            <p:cNvPr id="12" name="Imagen 12" descr="Forma, Rectángulo&#10;&#10;Descripción generada automáticamente">
              <a:extLst>
                <a:ext uri="{FF2B5EF4-FFF2-40B4-BE49-F238E27FC236}">
                  <a16:creationId xmlns:a16="http://schemas.microsoft.com/office/drawing/2014/main" id="{875DD1C8-B253-F928-355E-956E98E30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770" y="3975706"/>
              <a:ext cx="3999831" cy="1306222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1511F3F-7C81-399E-B672-671E1F49EF8D}"/>
                </a:ext>
              </a:extLst>
            </p:cNvPr>
            <p:cNvSpPr txBox="1"/>
            <p:nvPr/>
          </p:nvSpPr>
          <p:spPr>
            <a:xfrm>
              <a:off x="1383632" y="4445000"/>
              <a:ext cx="22798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b="1" err="1">
                  <a:solidFill>
                    <a:srgbClr val="0884FC"/>
                  </a:solidFill>
                  <a:cs typeface="Calibri"/>
                </a:rPr>
                <a:t>Hernan</a:t>
              </a:r>
              <a:r>
                <a:rPr lang="es-ES" b="1">
                  <a:solidFill>
                    <a:srgbClr val="0884FC"/>
                  </a:solidFill>
                  <a:cs typeface="Calibri"/>
                </a:rPr>
                <a:t> </a:t>
              </a:r>
              <a:r>
                <a:rPr lang="es-ES" b="1" err="1">
                  <a:solidFill>
                    <a:srgbClr val="0884FC"/>
                  </a:solidFill>
                  <a:cs typeface="Calibri"/>
                </a:rPr>
                <a:t>Gutierrez</a:t>
              </a:r>
              <a:endParaRPr lang="es-ES" b="1">
                <a:solidFill>
                  <a:srgbClr val="0884FC"/>
                </a:solidFill>
                <a:cs typeface="Calibri"/>
              </a:endParaRPr>
            </a:p>
          </p:txBody>
        </p:sp>
      </p:grpSp>
      <p:pic>
        <p:nvPicPr>
          <p:cNvPr id="3" name="Gráfico 5" descr="Introducir contorno">
            <a:extLst>
              <a:ext uri="{FF2B5EF4-FFF2-40B4-BE49-F238E27FC236}">
                <a16:creationId xmlns:a16="http://schemas.microsoft.com/office/drawing/2014/main" id="{693FCC69-70A9-6EE0-D736-C986E1D12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9642" y="1474537"/>
            <a:ext cx="1529347" cy="1529347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AEF611E4-113A-AD48-4553-783A2D6187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289" t="17904" r="14669" b="15284"/>
          <a:stretch/>
        </p:blipFill>
        <p:spPr>
          <a:xfrm rot="660000">
            <a:off x="6368000" y="1420128"/>
            <a:ext cx="3323137" cy="30078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8F07211E-896F-A7CE-7B44-4B489B4F4D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" y="-28438"/>
            <a:ext cx="12260092" cy="6882453"/>
          </a:xfrm>
          <a:prstGeom prst="rect">
            <a:avLst/>
          </a:prstGeom>
        </p:spPr>
      </p:pic>
      <p:pic>
        <p:nvPicPr>
          <p:cNvPr id="6" name="Imagen 7" descr="Icono&#10;&#10;Descripción generada automáticamente">
            <a:extLst>
              <a:ext uri="{FF2B5EF4-FFF2-40B4-BE49-F238E27FC236}">
                <a16:creationId xmlns:a16="http://schemas.microsoft.com/office/drawing/2014/main" id="{4DE76E66-08E0-C0B4-A2B1-9A01A56D5E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6979" y="3502363"/>
            <a:ext cx="1524000" cy="1409700"/>
          </a:xfrm>
          <a:prstGeom prst="rect">
            <a:avLst/>
          </a:prstGeom>
        </p:spPr>
      </p:pic>
      <p:pic>
        <p:nvPicPr>
          <p:cNvPr id="9" name="Imagen 9" descr="Texto&#10;&#10;Descripción generada automáticamente">
            <a:extLst>
              <a:ext uri="{FF2B5EF4-FFF2-40B4-BE49-F238E27FC236}">
                <a16:creationId xmlns:a16="http://schemas.microsoft.com/office/drawing/2014/main" id="{8F5F90EB-5045-C3F2-EAEA-F82DE3375C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783" y="2014814"/>
            <a:ext cx="5294008" cy="1401647"/>
          </a:xfrm>
          <a:prstGeom prst="rect">
            <a:avLst/>
          </a:prstGeom>
        </p:spPr>
      </p:pic>
      <p:pic>
        <p:nvPicPr>
          <p:cNvPr id="10" name="Imagen 14" descr="Logotipo&#10;&#10;Descripción generada automáticamente">
            <a:extLst>
              <a:ext uri="{FF2B5EF4-FFF2-40B4-BE49-F238E27FC236}">
                <a16:creationId xmlns:a16="http://schemas.microsoft.com/office/drawing/2014/main" id="{00638E93-FD4F-7147-661B-79CD5275C9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3591" y="2745285"/>
            <a:ext cx="5315625" cy="151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42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C558A94-330C-1339-CE6F-22E22B3E28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33887" y="-89029"/>
            <a:ext cx="12191980" cy="685671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C4567E6-C9D1-621D-AA7B-62869A0D70DD}"/>
              </a:ext>
            </a:extLst>
          </p:cNvPr>
          <p:cNvSpPr/>
          <p:nvPr/>
        </p:nvSpPr>
        <p:spPr>
          <a:xfrm>
            <a:off x="434622" y="2672644"/>
            <a:ext cx="1670755" cy="1546577"/>
          </a:xfrm>
          <a:prstGeom prst="ellipse">
            <a:avLst/>
          </a:prstGeom>
          <a:solidFill>
            <a:srgbClr val="B13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7" descr="Logotipo&#10;&#10;Descripción generada automáticamente">
            <a:extLst>
              <a:ext uri="{FF2B5EF4-FFF2-40B4-BE49-F238E27FC236}">
                <a16:creationId xmlns:a16="http://schemas.microsoft.com/office/drawing/2014/main" id="{2CE1CEA1-33CE-3CBD-2ABD-145C3981B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21" y="298577"/>
            <a:ext cx="5751094" cy="129390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B031FE6D-3B44-ED94-9C14-C26C90725333}"/>
              </a:ext>
            </a:extLst>
          </p:cNvPr>
          <p:cNvSpPr txBox="1"/>
          <p:nvPr/>
        </p:nvSpPr>
        <p:spPr>
          <a:xfrm>
            <a:off x="9878978" y="4307191"/>
            <a:ext cx="19535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Juan </a:t>
            </a:r>
            <a:endParaRPr lang="es-ES"/>
          </a:p>
          <a:p>
            <a:pPr algn="ctr"/>
            <a:r>
              <a:rPr lang="es-ES">
                <a:cs typeface="Calibri"/>
              </a:rPr>
              <a:t>Ventura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0499E51-4317-CFAA-110E-B09704E167A2}"/>
              </a:ext>
            </a:extLst>
          </p:cNvPr>
          <p:cNvSpPr txBox="1"/>
          <p:nvPr/>
        </p:nvSpPr>
        <p:spPr>
          <a:xfrm>
            <a:off x="4853020" y="4593617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5439588-75BB-CBA5-A7F7-D1F35EF18E58}"/>
              </a:ext>
            </a:extLst>
          </p:cNvPr>
          <p:cNvSpPr txBox="1"/>
          <p:nvPr/>
        </p:nvSpPr>
        <p:spPr>
          <a:xfrm>
            <a:off x="5339403" y="4307191"/>
            <a:ext cx="16509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Federico </a:t>
            </a:r>
            <a:endParaRPr lang="es-ES"/>
          </a:p>
          <a:p>
            <a:pPr algn="ctr"/>
            <a:r>
              <a:rPr lang="es-ES">
                <a:cs typeface="Calibri"/>
              </a:rPr>
              <a:t>Sierra</a:t>
            </a:r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BD2AA59-B2A0-54FA-E6B0-A5BEE2A91F81}"/>
              </a:ext>
            </a:extLst>
          </p:cNvPr>
          <p:cNvSpPr txBox="1"/>
          <p:nvPr/>
        </p:nvSpPr>
        <p:spPr>
          <a:xfrm>
            <a:off x="-32427" y="4269361"/>
            <a:ext cx="25156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Diego </a:t>
            </a:r>
          </a:p>
          <a:p>
            <a:pPr algn="ctr"/>
            <a:r>
              <a:rPr lang="es-ES" err="1">
                <a:cs typeface="Calibri"/>
              </a:rPr>
              <a:t>Perez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E8735EA-5624-A713-AD32-39C7DB114A60}"/>
              </a:ext>
            </a:extLst>
          </p:cNvPr>
          <p:cNvSpPr txBox="1"/>
          <p:nvPr/>
        </p:nvSpPr>
        <p:spPr>
          <a:xfrm>
            <a:off x="7382212" y="4269361"/>
            <a:ext cx="22670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err="1">
                <a:cs typeface="Calibri"/>
              </a:rPr>
              <a:t>Hernan</a:t>
            </a:r>
            <a:r>
              <a:rPr lang="es-ES">
                <a:cs typeface="Calibri"/>
              </a:rPr>
              <a:t> </a:t>
            </a:r>
            <a:endParaRPr lang="es-ES"/>
          </a:p>
          <a:p>
            <a:pPr algn="ctr"/>
            <a:r>
              <a:rPr lang="es-ES" err="1">
                <a:cs typeface="Calibri"/>
              </a:rPr>
              <a:t>Gutierrez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4F6BA16-EE69-232D-6E5A-4B1F1A845407}"/>
              </a:ext>
            </a:extLst>
          </p:cNvPr>
          <p:cNvSpPr txBox="1"/>
          <p:nvPr/>
        </p:nvSpPr>
        <p:spPr>
          <a:xfrm>
            <a:off x="2064425" y="4269361"/>
            <a:ext cx="31641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>
                <a:cs typeface="Calibri"/>
              </a:rPr>
              <a:t>Ballester </a:t>
            </a:r>
            <a:endParaRPr lang="es-ES" err="1">
              <a:cs typeface="Calibri"/>
            </a:endParaRPr>
          </a:p>
          <a:p>
            <a:pPr algn="ctr"/>
            <a:r>
              <a:rPr lang="es-ES" err="1">
                <a:cs typeface="Calibri"/>
              </a:rPr>
              <a:t>Bermudez</a:t>
            </a:r>
            <a:endParaRPr lang="es-ES">
              <a:cs typeface="Calibri"/>
            </a:endParaRPr>
          </a:p>
        </p:txBody>
      </p:sp>
      <p:pic>
        <p:nvPicPr>
          <p:cNvPr id="3" name="Imagen 2" descr="Un hombre con lentes mirando de frente&#10;&#10;Descripción generada automáticamente">
            <a:extLst>
              <a:ext uri="{FF2B5EF4-FFF2-40B4-BE49-F238E27FC236}">
                <a16:creationId xmlns:a16="http://schemas.microsoft.com/office/drawing/2014/main" id="{001AC4B0-98C4-E0F9-0D18-02D567DF8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3" t="1681" r="84218" b="-2521"/>
          <a:stretch/>
        </p:blipFill>
        <p:spPr>
          <a:xfrm>
            <a:off x="545590" y="2784268"/>
            <a:ext cx="1456095" cy="13571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7C5FC196-2296-9920-9280-042F87144891}"/>
              </a:ext>
            </a:extLst>
          </p:cNvPr>
          <p:cNvSpPr/>
          <p:nvPr/>
        </p:nvSpPr>
        <p:spPr>
          <a:xfrm>
            <a:off x="2952045" y="2655711"/>
            <a:ext cx="1670755" cy="1546577"/>
          </a:xfrm>
          <a:prstGeom prst="ellipse">
            <a:avLst/>
          </a:prstGeom>
          <a:solidFill>
            <a:srgbClr val="259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Un hombre con lentes mirando de frente&#10;&#10;Descripción generada automáticamente">
            <a:extLst>
              <a:ext uri="{FF2B5EF4-FFF2-40B4-BE49-F238E27FC236}">
                <a16:creationId xmlns:a16="http://schemas.microsoft.com/office/drawing/2014/main" id="{25F06D88-5C0C-4EBB-E7C9-ABB9F7AED7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21" r="63941" b="-1261"/>
          <a:stretch/>
        </p:blipFill>
        <p:spPr>
          <a:xfrm>
            <a:off x="3057367" y="2744757"/>
            <a:ext cx="1456059" cy="13627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CF5EA35C-FC28-9AE3-D9C3-564B7D615816}"/>
              </a:ext>
            </a:extLst>
          </p:cNvPr>
          <p:cNvSpPr/>
          <p:nvPr/>
        </p:nvSpPr>
        <p:spPr>
          <a:xfrm>
            <a:off x="5294489" y="2655711"/>
            <a:ext cx="1670755" cy="1546577"/>
          </a:xfrm>
          <a:prstGeom prst="ellipse">
            <a:avLst/>
          </a:prstGeom>
          <a:solidFill>
            <a:srgbClr val="2AF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Un hombre con lentes mirando de frente&#10;&#10;Descripción generada automáticamente">
            <a:extLst>
              <a:ext uri="{FF2B5EF4-FFF2-40B4-BE49-F238E27FC236}">
                <a16:creationId xmlns:a16="http://schemas.microsoft.com/office/drawing/2014/main" id="{3551851E-3B3A-AAB8-F2C0-64210D34D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72" t="-840" r="43089" b="-840"/>
          <a:stretch/>
        </p:blipFill>
        <p:spPr>
          <a:xfrm>
            <a:off x="5399811" y="2744757"/>
            <a:ext cx="1456142" cy="13684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98E43CE2-4B4C-D859-FA07-5A128D857D89}"/>
              </a:ext>
            </a:extLst>
          </p:cNvPr>
          <p:cNvSpPr/>
          <p:nvPr/>
        </p:nvSpPr>
        <p:spPr>
          <a:xfrm>
            <a:off x="7659511" y="2616200"/>
            <a:ext cx="1648178" cy="16086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Un hombre con lentes mirando de frente&#10;&#10;Descripción generada automáticamente">
            <a:extLst>
              <a:ext uri="{FF2B5EF4-FFF2-40B4-BE49-F238E27FC236}">
                <a16:creationId xmlns:a16="http://schemas.microsoft.com/office/drawing/2014/main" id="{B43D9CD5-E3F6-6336-D1F6-E2F4228D6A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36" t="16807" r="25012" b="-2258"/>
          <a:stretch/>
        </p:blipFill>
        <p:spPr>
          <a:xfrm>
            <a:off x="7798701" y="2739114"/>
            <a:ext cx="1388480" cy="13701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2AC8B99F-E1A8-5689-541D-2388591D0BB5}"/>
              </a:ext>
            </a:extLst>
          </p:cNvPr>
          <p:cNvSpPr/>
          <p:nvPr/>
        </p:nvSpPr>
        <p:spPr>
          <a:xfrm>
            <a:off x="9956801" y="2548466"/>
            <a:ext cx="1682044" cy="16594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 descr="Un hombre con lentes mirando de frente&#10;&#10;Descripción generada automáticamente">
            <a:extLst>
              <a:ext uri="{FF2B5EF4-FFF2-40B4-BE49-F238E27FC236}">
                <a16:creationId xmlns:a16="http://schemas.microsoft.com/office/drawing/2014/main" id="{E19858D0-80E6-D672-6B1E-CBB00D28C1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075" r="3587" b="-2521"/>
          <a:stretch/>
        </p:blipFill>
        <p:spPr>
          <a:xfrm>
            <a:off x="10084700" y="2688313"/>
            <a:ext cx="1456106" cy="13740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61696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" name="Imagen 16" descr="Imagen que contiene Gráfico de burbujas&#10;&#10;Descripción generada automáticamente">
            <a:extLst>
              <a:ext uri="{FF2B5EF4-FFF2-40B4-BE49-F238E27FC236}">
                <a16:creationId xmlns:a16="http://schemas.microsoft.com/office/drawing/2014/main" id="{4119FA46-3AD2-9A83-6CC6-E0D083832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8" name="Imagen 9">
            <a:extLst>
              <a:ext uri="{FF2B5EF4-FFF2-40B4-BE49-F238E27FC236}">
                <a16:creationId xmlns:a16="http://schemas.microsoft.com/office/drawing/2014/main" id="{E99A9732-4130-01BC-39C8-18A8DEA62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281" y="3497523"/>
            <a:ext cx="1543050" cy="1409700"/>
          </a:xfrm>
          <a:prstGeom prst="rect">
            <a:avLst/>
          </a:prstGeom>
        </p:spPr>
      </p:pic>
      <p:pic>
        <p:nvPicPr>
          <p:cNvPr id="20" name="Imagen 21" descr="Texto, Logotipo&#10;&#10;Descripción generada automáticamente">
            <a:extLst>
              <a:ext uri="{FF2B5EF4-FFF2-40B4-BE49-F238E27FC236}">
                <a16:creationId xmlns:a16="http://schemas.microsoft.com/office/drawing/2014/main" id="{7671D501-D54E-53EB-0E6B-337D929AA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74" y="1841901"/>
            <a:ext cx="5684252" cy="1529881"/>
          </a:xfrm>
          <a:prstGeom prst="rect">
            <a:avLst/>
          </a:prstGeom>
        </p:spPr>
      </p:pic>
      <p:pic>
        <p:nvPicPr>
          <p:cNvPr id="22" name="Imagen 22" descr="Logotipo&#10;&#10;Descripción generada automáticamente">
            <a:extLst>
              <a:ext uri="{FF2B5EF4-FFF2-40B4-BE49-F238E27FC236}">
                <a16:creationId xmlns:a16="http://schemas.microsoft.com/office/drawing/2014/main" id="{89CCA5E6-C6AF-5313-62C9-2724F0FC1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37" y="2685428"/>
            <a:ext cx="5737726" cy="16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33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F8AE6E-38CD-4B2A-8E02-F099DD3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5" descr="Icono&#10;&#10;Descripción generada automáticamente">
            <a:extLst>
              <a:ext uri="{FF2B5EF4-FFF2-40B4-BE49-F238E27FC236}">
                <a16:creationId xmlns:a16="http://schemas.microsoft.com/office/drawing/2014/main" id="{C721B2E6-DAA4-56B7-8447-887B61384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53" y="742789"/>
            <a:ext cx="632042" cy="632042"/>
          </a:xfrm>
          <a:prstGeom prst="rect">
            <a:avLst/>
          </a:prstGeom>
        </p:spPr>
      </p:pic>
      <p:sp>
        <p:nvSpPr>
          <p:cNvPr id="11" name="Right Triangle 15">
            <a:extLst>
              <a:ext uri="{FF2B5EF4-FFF2-40B4-BE49-F238E27FC236}">
                <a16:creationId xmlns:a16="http://schemas.microsoft.com/office/drawing/2014/main" id="{23293907-0F26-4752-BCD0-3AC2C5026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31731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1E32D174-F8A9-4FF0-8888-1B4F5E184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070" y="621519"/>
            <a:ext cx="4032504" cy="2203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769201C5-687E-46FB-BA72-23BA40BFE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107" y="2848090"/>
            <a:ext cx="2339075" cy="3416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339141A8-FDFD-4ABE-A499-72C9669F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439E11-755A-4258-859D-56A6B6AFC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E916EF49-F958-4F28-A999-F8FA8D09A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6828" y="2437565"/>
            <a:ext cx="325600" cy="406635"/>
          </a:xfrm>
          <a:prstGeom prst="rtTriangle">
            <a:avLst/>
          </a:prstGeom>
          <a:solidFill>
            <a:srgbClr val="9BE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A7665D74-DFEA-412C-928C-F090E6708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84BD56-679D-4E0C-9C9B-D694ABF0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2567" y="2843319"/>
            <a:ext cx="3474720" cy="18836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2335FEDF-EF88-4E68-9CF7-5A72EF32A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0435" y="148822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7">
            <a:extLst>
              <a:ext uri="{FF2B5EF4-FFF2-40B4-BE49-F238E27FC236}">
                <a16:creationId xmlns:a16="http://schemas.microsoft.com/office/drawing/2014/main" id="{25537CA4-9F78-2F7C-4F43-773D1A552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20" y="4606899"/>
            <a:ext cx="2148442" cy="1611332"/>
          </a:xfrm>
          <a:prstGeom prst="rect">
            <a:avLst/>
          </a:prstGeom>
        </p:spPr>
      </p:pic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837A7BE2-DF08-4ECE-A520-13927DBF4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C836D62-5DE0-51CA-9E20-688E7125B771}"/>
              </a:ext>
            </a:extLst>
          </p:cNvPr>
          <p:cNvSpPr txBox="1"/>
          <p:nvPr/>
        </p:nvSpPr>
        <p:spPr>
          <a:xfrm>
            <a:off x="7855297" y="3153048"/>
            <a:ext cx="3706577" cy="30614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JAVASCRIPT                    </a:t>
            </a:r>
            <a:endParaRPr lang="es-E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NPM</a:t>
            </a:r>
            <a:endParaRPr lang="en-US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GIT</a:t>
            </a:r>
            <a:endParaRPr lang="en-US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JWT</a:t>
            </a:r>
            <a:endParaRPr lang="en-US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VSCODE</a:t>
            </a:r>
            <a:endParaRPr lang="en-US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NODEJS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DBDESIGNER</a:t>
            </a:r>
          </a:p>
        </p:txBody>
      </p:sp>
      <p:pic>
        <p:nvPicPr>
          <p:cNvPr id="2" name="Imagen 6" descr="Logotipo&#10;&#10;Descripción generada automáticamente">
            <a:extLst>
              <a:ext uri="{FF2B5EF4-FFF2-40B4-BE49-F238E27FC236}">
                <a16:creationId xmlns:a16="http://schemas.microsoft.com/office/drawing/2014/main" id="{2166CB90-9D6E-0676-260A-B96414C3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14" y="3072877"/>
            <a:ext cx="2122715" cy="1098692"/>
          </a:xfrm>
          <a:prstGeom prst="rect">
            <a:avLst/>
          </a:prstGeom>
        </p:spPr>
      </p:pic>
      <p:pic>
        <p:nvPicPr>
          <p:cNvPr id="7" name="Imagen 1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EB56567-19C4-29BE-B5D0-D0A33F2B7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243" y="862404"/>
            <a:ext cx="3864428" cy="160622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D433BA63-4381-B6EE-AAC7-41B478F986CD}"/>
              </a:ext>
            </a:extLst>
          </p:cNvPr>
          <p:cNvSpPr txBox="1"/>
          <p:nvPr/>
        </p:nvSpPr>
        <p:spPr>
          <a:xfrm>
            <a:off x="9486244" y="3303061"/>
            <a:ext cx="3706577" cy="30614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MYSQL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SEQUELIZE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EXPRESS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SWAGGER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POSTMAN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dirty="0">
                <a:cs typeface="Calibri"/>
              </a:rPr>
              <a:t>PHPMYADMIN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dirty="0">
                <a:cs typeface="Calibri"/>
              </a:rPr>
              <a:t>CLICKUP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</p:txBody>
      </p:sp>
      <p:pic>
        <p:nvPicPr>
          <p:cNvPr id="17" name="Imagen 17" descr="Logotipo&#10;&#10;Descripción generada automáticamente">
            <a:extLst>
              <a:ext uri="{FF2B5EF4-FFF2-40B4-BE49-F238E27FC236}">
                <a16:creationId xmlns:a16="http://schemas.microsoft.com/office/drawing/2014/main" id="{623943F9-80D2-6E26-B15B-16BF06C3B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084" y="1621291"/>
            <a:ext cx="1378404" cy="817790"/>
          </a:xfrm>
          <a:prstGeom prst="rect">
            <a:avLst/>
          </a:prstGeom>
        </p:spPr>
      </p:pic>
      <p:pic>
        <p:nvPicPr>
          <p:cNvPr id="18" name="Imagen 18" descr="Imagen que contiene Icono&#10;&#10;Descripción generada automáticamente">
            <a:extLst>
              <a:ext uri="{FF2B5EF4-FFF2-40B4-BE49-F238E27FC236}">
                <a16:creationId xmlns:a16="http://schemas.microsoft.com/office/drawing/2014/main" id="{96372CD7-FBB4-EC5E-9B98-03F57A3706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856" y="2846615"/>
            <a:ext cx="1856015" cy="1850572"/>
          </a:xfrm>
          <a:prstGeom prst="rect">
            <a:avLst/>
          </a:prstGeom>
        </p:spPr>
      </p:pic>
      <p:pic>
        <p:nvPicPr>
          <p:cNvPr id="4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8C67B3F-26E4-5ABA-222D-D35A21244C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4084" y="5035551"/>
            <a:ext cx="27432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25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1D2A7226-80B0-F9EC-651A-C6D3DA2C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511" y="3511888"/>
            <a:ext cx="1524000" cy="1390650"/>
          </a:xfrm>
          <a:prstGeom prst="rect">
            <a:avLst/>
          </a:prstGeom>
        </p:spPr>
      </p:pic>
      <p:pic>
        <p:nvPicPr>
          <p:cNvPr id="3" name="Imagen 4" descr="Imagen que contiene Gráfico de burbujas&#10;&#10;Descripción generada automáticamente">
            <a:extLst>
              <a:ext uri="{FF2B5EF4-FFF2-40B4-BE49-F238E27FC236}">
                <a16:creationId xmlns:a16="http://schemas.microsoft.com/office/drawing/2014/main" id="{0D3DA7CD-C18A-6A7F-81D3-E51C20832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"/>
            <a:ext cx="12201357" cy="6863681"/>
          </a:xfrm>
          <a:prstGeom prst="rect">
            <a:avLst/>
          </a:prstGeom>
        </p:spPr>
      </p:pic>
      <p:pic>
        <p:nvPicPr>
          <p:cNvPr id="5" name="Imagen 6" descr="Logotipo&#10;&#10;Descripción generada automáticamente">
            <a:extLst>
              <a:ext uri="{FF2B5EF4-FFF2-40B4-BE49-F238E27FC236}">
                <a16:creationId xmlns:a16="http://schemas.microsoft.com/office/drawing/2014/main" id="{A7BDEC53-EBC1-801F-B9ED-5895F7B92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79" y="1809014"/>
            <a:ext cx="5837989" cy="1542180"/>
          </a:xfrm>
          <a:prstGeom prst="rect">
            <a:avLst/>
          </a:prstGeom>
        </p:spPr>
      </p:pic>
      <p:pic>
        <p:nvPicPr>
          <p:cNvPr id="7" name="Imagen 7" descr="Texto, Logotipo&#10;&#10;Descripción generada automáticamente">
            <a:extLst>
              <a:ext uri="{FF2B5EF4-FFF2-40B4-BE49-F238E27FC236}">
                <a16:creationId xmlns:a16="http://schemas.microsoft.com/office/drawing/2014/main" id="{BCEE43E4-31D5-DC6C-6E6F-95E3448B5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20" y="2471559"/>
            <a:ext cx="6486358" cy="1660882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BCDB1B1F-D844-BCDE-30CB-33C214AD2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368" y="3562517"/>
            <a:ext cx="15240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13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FE7203A4-290B-1A4B-7B07-625BB2481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79"/>
          <a:stretch/>
        </p:blipFill>
        <p:spPr>
          <a:xfrm>
            <a:off x="4832124" y="-13380"/>
            <a:ext cx="7357155" cy="6868205"/>
          </a:xfrm>
          <a:prstGeom prst="rect">
            <a:avLst/>
          </a:prstGeom>
        </p:spPr>
      </p:pic>
      <p:sp>
        <p:nvSpPr>
          <p:cNvPr id="45" name="Flowchart: Document 4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E4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BF6F1E-C684-2FCE-FE08-FC293515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356" y="-544049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 b="1">
                <a:solidFill>
                  <a:srgbClr val="2AFCAC"/>
                </a:solidFill>
              </a:rPr>
              <a:t>ENDPOINTS</a:t>
            </a:r>
            <a:br>
              <a:rPr lang="en-US" sz="3200" b="1"/>
            </a:br>
            <a:r>
              <a:rPr lang="en-US" sz="3200" b="1">
                <a:solidFill>
                  <a:srgbClr val="2AFCAC"/>
                </a:solidFill>
                <a:cs typeface="Calibri Light"/>
              </a:rPr>
              <a:t>CARTS</a:t>
            </a:r>
            <a:endParaRPr lang="en-US" sz="3200" b="1" kern="1200">
              <a:solidFill>
                <a:srgbClr val="2AFCAC"/>
              </a:solidFill>
              <a:latin typeface="+mj-lt"/>
              <a:cs typeface="Calibri Light"/>
            </a:endParaRPr>
          </a:p>
        </p:txBody>
      </p:sp>
      <p:pic>
        <p:nvPicPr>
          <p:cNvPr id="11" name="Imagen 11" descr="Icono&#10;&#10;Descripción generada automáticamente">
            <a:extLst>
              <a:ext uri="{FF2B5EF4-FFF2-40B4-BE49-F238E27FC236}">
                <a16:creationId xmlns:a16="http://schemas.microsoft.com/office/drawing/2014/main" id="{99930781-425D-4A6E-F729-80FF26089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8" y="5765319"/>
            <a:ext cx="4538432" cy="8840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4AADC237-2BF8-5A77-BEDD-3F4F45B2BA63}"/>
              </a:ext>
            </a:extLst>
          </p:cNvPr>
          <p:cNvGrpSpPr/>
          <p:nvPr/>
        </p:nvGrpSpPr>
        <p:grpSpPr>
          <a:xfrm>
            <a:off x="367339" y="4374919"/>
            <a:ext cx="3999831" cy="1306222"/>
            <a:chOff x="800770" y="3975706"/>
            <a:chExt cx="3999831" cy="1306222"/>
          </a:xfrm>
        </p:grpSpPr>
        <p:pic>
          <p:nvPicPr>
            <p:cNvPr id="12" name="Imagen 12" descr="Forma, Rectángulo&#10;&#10;Descripción generada automáticamente">
              <a:extLst>
                <a:ext uri="{FF2B5EF4-FFF2-40B4-BE49-F238E27FC236}">
                  <a16:creationId xmlns:a16="http://schemas.microsoft.com/office/drawing/2014/main" id="{875DD1C8-B253-F928-355E-956E98E30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770" y="3975706"/>
              <a:ext cx="3999831" cy="1306222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1511F3F-7C81-399E-B672-671E1F49EF8D}"/>
                </a:ext>
              </a:extLst>
            </p:cNvPr>
            <p:cNvSpPr txBox="1"/>
            <p:nvPr/>
          </p:nvSpPr>
          <p:spPr>
            <a:xfrm>
              <a:off x="1383632" y="4445000"/>
              <a:ext cx="227981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b="1">
                  <a:solidFill>
                    <a:srgbClr val="0884FC"/>
                  </a:solidFill>
                  <a:cs typeface="Calibri"/>
                </a:rPr>
                <a:t>Diego Perez</a:t>
              </a:r>
            </a:p>
          </p:txBody>
        </p:sp>
      </p:grpSp>
      <p:pic>
        <p:nvPicPr>
          <p:cNvPr id="5" name="Gráfico 7" descr="Carro de la compra contorno">
            <a:extLst>
              <a:ext uri="{FF2B5EF4-FFF2-40B4-BE49-F238E27FC236}">
                <a16:creationId xmlns:a16="http://schemas.microsoft.com/office/drawing/2014/main" id="{5D830016-7640-C11C-7C98-89ABF6A99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169" y="1568116"/>
            <a:ext cx="1502610" cy="1502610"/>
          </a:xfrm>
          <a:prstGeom prst="rect">
            <a:avLst/>
          </a:prstGeom>
        </p:spPr>
      </p:pic>
      <p:pic>
        <p:nvPicPr>
          <p:cNvPr id="4" name="Imagen 8">
            <a:extLst>
              <a:ext uri="{FF2B5EF4-FFF2-40B4-BE49-F238E27FC236}">
                <a16:creationId xmlns:a16="http://schemas.microsoft.com/office/drawing/2014/main" id="{AC193C49-F93A-7D0B-753F-0DF44EEEEF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112" t="15345" r="14355" b="15601"/>
          <a:stretch/>
        </p:blipFill>
        <p:spPr>
          <a:xfrm>
            <a:off x="5346749" y="1253285"/>
            <a:ext cx="4030575" cy="37196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Imagen 5">
            <a:extLst>
              <a:ext uri="{FF2B5EF4-FFF2-40B4-BE49-F238E27FC236}">
                <a16:creationId xmlns:a16="http://schemas.microsoft.com/office/drawing/2014/main" id="{C6F1B346-25C1-5C6E-9D94-5AD7E919B8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37" y="-37393"/>
            <a:ext cx="12199960" cy="687704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5FE4D00-E6D0-3221-3AE2-241DC6524795}"/>
              </a:ext>
            </a:extLst>
          </p:cNvPr>
          <p:cNvSpPr txBox="1"/>
          <p:nvPr/>
        </p:nvSpPr>
        <p:spPr>
          <a:xfrm>
            <a:off x="1620967" y="1570825"/>
            <a:ext cx="5196122" cy="193899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6000" b="1" dirty="0">
                <a:solidFill>
                  <a:schemeClr val="bg1"/>
                </a:solidFill>
                <a:ea typeface="Calibri"/>
                <a:cs typeface="Calibri"/>
              </a:rPr>
              <a:t>PERSISTENCIA DE DATOS</a:t>
            </a:r>
          </a:p>
        </p:txBody>
      </p:sp>
      <p:pic>
        <p:nvPicPr>
          <p:cNvPr id="9" name="Imagen 9">
            <a:extLst>
              <a:ext uri="{FF2B5EF4-FFF2-40B4-BE49-F238E27FC236}">
                <a16:creationId xmlns:a16="http://schemas.microsoft.com/office/drawing/2014/main" id="{AF16F9A7-8F8C-8117-40AF-20C365882E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0421" y="3509043"/>
            <a:ext cx="15240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B9B9965E-6A26-A23A-F8A3-0FFC839BA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9" name="Imagen 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DBD3E8F-C50B-843E-504E-549DEA8C7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9" y="392727"/>
            <a:ext cx="6245726" cy="140754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386912D-6B8A-1D07-1052-D5F83CD6CF2F}"/>
              </a:ext>
            </a:extLst>
          </p:cNvPr>
          <p:cNvSpPr txBox="1"/>
          <p:nvPr/>
        </p:nvSpPr>
        <p:spPr>
          <a:xfrm>
            <a:off x="1698170" y="2667000"/>
            <a:ext cx="847588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b="1" dirty="0">
                <a:solidFill>
                  <a:srgbClr val="202124"/>
                </a:solidFill>
                <a:latin typeface="arial"/>
                <a:ea typeface="arial"/>
                <a:cs typeface="arial"/>
              </a:rPr>
              <a:t>SQL es un lenguaje de bases de datos, mientras MySQL es un sistema de gestión de bases de datos basado en SQL</a:t>
            </a:r>
            <a:endParaRPr lang="es-ES" sz="2800">
              <a:cs typeface="Calibri" panose="020F0502020204030204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B2C27F1-33DD-421E-85E8-EC01334992AD}"/>
              </a:ext>
            </a:extLst>
          </p:cNvPr>
          <p:cNvSpPr txBox="1"/>
          <p:nvPr/>
        </p:nvSpPr>
        <p:spPr>
          <a:xfrm>
            <a:off x="834011" y="3588477"/>
            <a:ext cx="3706577" cy="30614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SEGURO</a:t>
            </a:r>
            <a:endParaRPr lang="es-E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Tiene un </a:t>
            </a:r>
            <a:r>
              <a:rPr lang="en-US" dirty="0" err="1">
                <a:cs typeface="Calibri"/>
              </a:rPr>
              <a:t>sistema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autorizacion</a:t>
            </a:r>
            <a:r>
              <a:rPr lang="en-US" dirty="0">
                <a:cs typeface="Calibri"/>
              </a:rPr>
              <a:t> flexible que </a:t>
            </a:r>
            <a:r>
              <a:rPr lang="en-US" dirty="0" err="1">
                <a:cs typeface="Calibri"/>
              </a:rPr>
              <a:t>nos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permite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otorgar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privilegios</a:t>
            </a:r>
            <a:r>
              <a:rPr lang="en-US" dirty="0">
                <a:cs typeface="Calibri"/>
              </a:rPr>
              <a:t> a </a:t>
            </a:r>
            <a:r>
              <a:rPr lang="en-US" dirty="0" err="1">
                <a:cs typeface="Calibri"/>
              </a:rPr>
              <a:t>diferentes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usuarios</a:t>
            </a:r>
            <a:r>
              <a:rPr lang="en-US" dirty="0">
                <a:cs typeface="Calibri"/>
              </a:rPr>
              <a:t>. 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AD12BFC-5DD2-0501-1570-CD620E78AEC8}"/>
              </a:ext>
            </a:extLst>
          </p:cNvPr>
          <p:cNvSpPr txBox="1"/>
          <p:nvPr/>
        </p:nvSpPr>
        <p:spPr>
          <a:xfrm>
            <a:off x="5084883" y="3430633"/>
            <a:ext cx="3706577" cy="30614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RAPIDO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Fue un software </a:t>
            </a:r>
            <a:r>
              <a:rPr lang="en-US" dirty="0" err="1">
                <a:cs typeface="Calibri"/>
              </a:rPr>
              <a:t>diseñado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desde</a:t>
            </a:r>
            <a:r>
              <a:rPr lang="en-US" dirty="0">
                <a:cs typeface="Calibri"/>
              </a:rPr>
              <a:t> un principio </a:t>
            </a:r>
            <a:r>
              <a:rPr lang="en-US" dirty="0" err="1">
                <a:cs typeface="Calibri"/>
              </a:rPr>
              <a:t>pensando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en</a:t>
            </a:r>
            <a:r>
              <a:rPr lang="en-US" dirty="0">
                <a:cs typeface="Calibri"/>
              </a:rPr>
              <a:t> la </a:t>
            </a:r>
            <a:r>
              <a:rPr lang="en-US" dirty="0" err="1">
                <a:cs typeface="Calibri"/>
              </a:rPr>
              <a:t>rapidez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162D03F-F059-9BB3-A240-E2B488358FEF}"/>
              </a:ext>
            </a:extLst>
          </p:cNvPr>
          <p:cNvSpPr txBox="1"/>
          <p:nvPr/>
        </p:nvSpPr>
        <p:spPr>
          <a:xfrm>
            <a:off x="9542583" y="3512276"/>
            <a:ext cx="3706577" cy="30614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MULTIPLATAFORMA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cs typeface="Calibri"/>
              </a:rPr>
              <a:t>Es un software </a:t>
            </a:r>
            <a:r>
              <a:rPr lang="en-US" dirty="0" err="1">
                <a:cs typeface="Calibri"/>
              </a:rPr>
              <a:t>soportado</a:t>
            </a:r>
            <a:endParaRPr lang="en-US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cs typeface="Calibri"/>
              </a:rPr>
              <a:t>por</a:t>
            </a:r>
            <a:r>
              <a:rPr lang="en-US">
                <a:cs typeface="Calibri"/>
              </a:rPr>
              <a:t> </a:t>
            </a:r>
            <a:r>
              <a:rPr lang="en-US" dirty="0" err="1">
                <a:cs typeface="Calibri"/>
              </a:rPr>
              <a:t>una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amplia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cantidad</a:t>
            </a:r>
            <a:endParaRPr lang="en-US" dirty="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cs typeface="Calibri"/>
              </a:rPr>
              <a:t>de </a:t>
            </a:r>
            <a:r>
              <a:rPr lang="en-US" dirty="0" err="1">
                <a:cs typeface="Calibri"/>
              </a:rPr>
              <a:t>sistemas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operativos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3961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magen 9">
            <a:extLst>
              <a:ext uri="{FF2B5EF4-FFF2-40B4-BE49-F238E27FC236}">
                <a16:creationId xmlns:a16="http://schemas.microsoft.com/office/drawing/2014/main" id="{7CDB4CF1-B07F-B6C9-8CD6-8AEE0BF6D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0" name="Imagen 14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19D1FC07-FD57-CD58-8DDF-C7E69F419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295" y="2393599"/>
            <a:ext cx="8411410" cy="4142908"/>
          </a:xfrm>
          <a:prstGeom prst="rect">
            <a:avLst/>
          </a:prstGeom>
        </p:spPr>
      </p:pic>
      <p:pic>
        <p:nvPicPr>
          <p:cNvPr id="16" name="Imagen 16" descr="Texto&#10;&#10;Descripción generada automáticamente">
            <a:extLst>
              <a:ext uri="{FF2B5EF4-FFF2-40B4-BE49-F238E27FC236}">
                <a16:creationId xmlns:a16="http://schemas.microsoft.com/office/drawing/2014/main" id="{93DD64C2-FB4D-BF5D-DCAD-507E2E687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4" y="75679"/>
            <a:ext cx="7087936" cy="203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8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17</Slides>
  <Notes>0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19" baseType="lpstr">
      <vt:lpstr>Office Theme</vt:lpstr>
      <vt:lpstr>Tema de Office</vt:lpstr>
      <vt:lpstr>MI ECOMMERCE</vt:lpstr>
      <vt:lpstr>ENDPOINTS LOGIN</vt:lpstr>
      <vt:lpstr>Presentación de PowerPoint</vt:lpstr>
      <vt:lpstr>Presentación de PowerPoint</vt:lpstr>
      <vt:lpstr>Presentación de PowerPoint</vt:lpstr>
      <vt:lpstr>Presentación de PowerPoint</vt:lpstr>
      <vt:lpstr>ENDPOINTS CARTS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419</cp:revision>
  <dcterms:created xsi:type="dcterms:W3CDTF">2022-09-14T14:09:19Z</dcterms:created>
  <dcterms:modified xsi:type="dcterms:W3CDTF">2022-09-27T14:51:04Z</dcterms:modified>
</cp:coreProperties>
</file>